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4" d="100"/>
          <a:sy n="64" d="100"/>
        </p:scale>
        <p:origin x="1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jpeg>
</file>

<file path=ppt/media/image3.jpg>
</file>

<file path=ppt/media/image4.png>
</file>

<file path=ppt/media/image5.gif>
</file>

<file path=ppt/media/image6.gif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253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649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06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134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07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0166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297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363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87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073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8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99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12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53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551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586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47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36B8DBF-6C45-4334-999F-7178D740D4C1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A059C44-F581-4755-84CB-72256B89F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025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25682-375D-98B2-4659-8163AFA189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Архитектура приложений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92FB0F-B732-D8BD-68EF-088D3EE7BC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От </a:t>
            </a:r>
            <a:r>
              <a:rPr lang="en-US" dirty="0"/>
              <a:t>MVC </a:t>
            </a:r>
            <a:r>
              <a:rPr lang="ru-RU" dirty="0"/>
              <a:t>до </a:t>
            </a:r>
            <a:r>
              <a:rPr lang="ru-RU" dirty="0" err="1"/>
              <a:t>микросервисов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061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9FAC-6EA2-CFDF-755E-CC513777F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Эволюция кода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3767BF-C4C4-C3CF-696A-9A629A5CD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029" y="619124"/>
            <a:ext cx="7897584" cy="4076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924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9FAC-6EA2-CFDF-755E-CC513777F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4C18A89-7A88-03A0-4394-AD5F31AD0208}"/>
              </a:ext>
            </a:extLst>
          </p:cNvPr>
          <p:cNvSpPr/>
          <p:nvPr/>
        </p:nvSpPr>
        <p:spPr>
          <a:xfrm>
            <a:off x="4163786" y="863601"/>
            <a:ext cx="3276600" cy="6640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0F10662-35C5-352D-BE35-B68BCE807C79}"/>
              </a:ext>
            </a:extLst>
          </p:cNvPr>
          <p:cNvSpPr/>
          <p:nvPr/>
        </p:nvSpPr>
        <p:spPr>
          <a:xfrm>
            <a:off x="1181100" y="3294136"/>
            <a:ext cx="3276600" cy="6640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04705E6-9314-9FBC-87B6-81BF8CE0A207}"/>
              </a:ext>
            </a:extLst>
          </p:cNvPr>
          <p:cNvSpPr/>
          <p:nvPr/>
        </p:nvSpPr>
        <p:spPr>
          <a:xfrm>
            <a:off x="7173685" y="3294135"/>
            <a:ext cx="3276600" cy="6640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BF80866-FAA9-F47E-CFCB-EBA22F06443A}"/>
              </a:ext>
            </a:extLst>
          </p:cNvPr>
          <p:cNvSpPr/>
          <p:nvPr/>
        </p:nvSpPr>
        <p:spPr>
          <a:xfrm>
            <a:off x="4942114" y="4874518"/>
            <a:ext cx="1719943" cy="84303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26C7F-DD48-8BB1-09E2-C022C2A6CFCE}"/>
              </a:ext>
            </a:extLst>
          </p:cNvPr>
          <p:cNvCxnSpPr>
            <a:cxnSpLocks/>
          </p:cNvCxnSpPr>
          <p:nvPr/>
        </p:nvCxnSpPr>
        <p:spPr>
          <a:xfrm flipV="1">
            <a:off x="2973388" y="1712135"/>
            <a:ext cx="2681977" cy="1519715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2515C7E-53D7-F84B-FE54-A0A431523542}"/>
              </a:ext>
            </a:extLst>
          </p:cNvPr>
          <p:cNvCxnSpPr>
            <a:cxnSpLocks/>
          </p:cNvCxnSpPr>
          <p:nvPr/>
        </p:nvCxnSpPr>
        <p:spPr>
          <a:xfrm>
            <a:off x="5993296" y="1693637"/>
            <a:ext cx="2818689" cy="1482777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CE41B2A-9D38-75FF-B60A-E9EC1BF2D926}"/>
              </a:ext>
            </a:extLst>
          </p:cNvPr>
          <p:cNvCxnSpPr>
            <a:cxnSpLocks/>
          </p:cNvCxnSpPr>
          <p:nvPr/>
        </p:nvCxnSpPr>
        <p:spPr>
          <a:xfrm flipH="1">
            <a:off x="4562061" y="3626150"/>
            <a:ext cx="2484782" cy="0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0A156DA-9F92-4365-3045-22D97454B78B}"/>
              </a:ext>
            </a:extLst>
          </p:cNvPr>
          <p:cNvCxnSpPr>
            <a:cxnSpLocks/>
          </p:cNvCxnSpPr>
          <p:nvPr/>
        </p:nvCxnSpPr>
        <p:spPr>
          <a:xfrm flipH="1" flipV="1">
            <a:off x="2858062" y="4075885"/>
            <a:ext cx="2200955" cy="875780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FAD62EC-9AFC-BBB3-FDFA-5F14E9BB8FA9}"/>
              </a:ext>
            </a:extLst>
          </p:cNvPr>
          <p:cNvSpPr txBox="1"/>
          <p:nvPr/>
        </p:nvSpPr>
        <p:spPr>
          <a:xfrm rot="1317148">
            <a:off x="2445263" y="4543103"/>
            <a:ext cx="2640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Видит информацию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CF7DF36-4D81-8331-0F38-BFF38A289092}"/>
              </a:ext>
            </a:extLst>
          </p:cNvPr>
          <p:cNvSpPr txBox="1"/>
          <p:nvPr/>
        </p:nvSpPr>
        <p:spPr>
          <a:xfrm>
            <a:off x="4382750" y="3035286"/>
            <a:ext cx="3009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Вызывает бизнес-логику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4033AC-017F-3F8A-5CB1-4EE807DE8FD2}"/>
              </a:ext>
            </a:extLst>
          </p:cNvPr>
          <p:cNvSpPr txBox="1"/>
          <p:nvPr/>
        </p:nvSpPr>
        <p:spPr>
          <a:xfrm rot="1708595">
            <a:off x="6127659" y="2171798"/>
            <a:ext cx="3319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Обновляет данные модели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735549-AD62-96D1-990C-F0C440859864}"/>
              </a:ext>
            </a:extLst>
          </p:cNvPr>
          <p:cNvSpPr txBox="1"/>
          <p:nvPr/>
        </p:nvSpPr>
        <p:spPr>
          <a:xfrm rot="19848148">
            <a:off x="2770943" y="2108883"/>
            <a:ext cx="2789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Отражает изменения</a:t>
            </a:r>
            <a:endParaRPr 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57790FD-A106-18D8-49D2-643E9A1D9D52}"/>
              </a:ext>
            </a:extLst>
          </p:cNvPr>
          <p:cNvCxnSpPr>
            <a:cxnSpLocks/>
          </p:cNvCxnSpPr>
          <p:nvPr/>
        </p:nvCxnSpPr>
        <p:spPr>
          <a:xfrm flipH="1">
            <a:off x="6585376" y="4075885"/>
            <a:ext cx="2234768" cy="903498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88D3EA5-1251-9960-860F-CB0B61DB5E1D}"/>
              </a:ext>
            </a:extLst>
          </p:cNvPr>
          <p:cNvSpPr txBox="1"/>
          <p:nvPr/>
        </p:nvSpPr>
        <p:spPr>
          <a:xfrm rot="20216305">
            <a:off x="6780384" y="4551352"/>
            <a:ext cx="2640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Взаимодействует с программой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6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9FAC-6EA2-CFDF-755E-CC513777F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3767BF-C4C4-C3CF-696A-9A629A5CD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5108" y="768211"/>
            <a:ext cx="5093213" cy="474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535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9FAC-6EA2-CFDF-755E-CC513777F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3767BF-C4C4-C3CF-696A-9A629A5CD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0411" y="417443"/>
            <a:ext cx="7271177" cy="443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18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9FAC-6EA2-CFDF-755E-CC513777F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3767BF-C4C4-C3CF-696A-9A629A5CD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07029" y="813768"/>
            <a:ext cx="7897584" cy="368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58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9FAC-6EA2-CFDF-755E-CC513777F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4C18A89-7A88-03A0-4394-AD5F31AD0208}"/>
              </a:ext>
            </a:extLst>
          </p:cNvPr>
          <p:cNvSpPr/>
          <p:nvPr/>
        </p:nvSpPr>
        <p:spPr>
          <a:xfrm>
            <a:off x="4163786" y="863601"/>
            <a:ext cx="3276600" cy="6640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0F10662-35C5-352D-BE35-B68BCE807C79}"/>
              </a:ext>
            </a:extLst>
          </p:cNvPr>
          <p:cNvSpPr/>
          <p:nvPr/>
        </p:nvSpPr>
        <p:spPr>
          <a:xfrm>
            <a:off x="1181100" y="3294136"/>
            <a:ext cx="3276600" cy="6640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04705E6-9314-9FBC-87B6-81BF8CE0A207}"/>
              </a:ext>
            </a:extLst>
          </p:cNvPr>
          <p:cNvSpPr/>
          <p:nvPr/>
        </p:nvSpPr>
        <p:spPr>
          <a:xfrm>
            <a:off x="7173685" y="3294135"/>
            <a:ext cx="3276600" cy="6640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BF80866-FAA9-F47E-CFCB-EBA22F06443A}"/>
              </a:ext>
            </a:extLst>
          </p:cNvPr>
          <p:cNvSpPr/>
          <p:nvPr/>
        </p:nvSpPr>
        <p:spPr>
          <a:xfrm>
            <a:off x="4942114" y="4874518"/>
            <a:ext cx="1719943" cy="84303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26C7F-DD48-8BB1-09E2-C022C2A6CFCE}"/>
              </a:ext>
            </a:extLst>
          </p:cNvPr>
          <p:cNvCxnSpPr>
            <a:cxnSpLocks/>
          </p:cNvCxnSpPr>
          <p:nvPr/>
        </p:nvCxnSpPr>
        <p:spPr>
          <a:xfrm flipV="1">
            <a:off x="2973388" y="1712135"/>
            <a:ext cx="2681977" cy="1519715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2515C7E-53D7-F84B-FE54-A0A431523542}"/>
              </a:ext>
            </a:extLst>
          </p:cNvPr>
          <p:cNvCxnSpPr>
            <a:cxnSpLocks/>
          </p:cNvCxnSpPr>
          <p:nvPr/>
        </p:nvCxnSpPr>
        <p:spPr>
          <a:xfrm>
            <a:off x="5993296" y="1693637"/>
            <a:ext cx="2818689" cy="1482777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0A156DA-9F92-4365-3045-22D97454B78B}"/>
              </a:ext>
            </a:extLst>
          </p:cNvPr>
          <p:cNvCxnSpPr>
            <a:cxnSpLocks/>
          </p:cNvCxnSpPr>
          <p:nvPr/>
        </p:nvCxnSpPr>
        <p:spPr>
          <a:xfrm flipH="1" flipV="1">
            <a:off x="2858062" y="4075885"/>
            <a:ext cx="2200955" cy="875780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57790FD-A106-18D8-49D2-643E9A1D9D52}"/>
              </a:ext>
            </a:extLst>
          </p:cNvPr>
          <p:cNvCxnSpPr>
            <a:cxnSpLocks/>
          </p:cNvCxnSpPr>
          <p:nvPr/>
        </p:nvCxnSpPr>
        <p:spPr>
          <a:xfrm flipH="1">
            <a:off x="6585376" y="4075885"/>
            <a:ext cx="2234768" cy="903498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C583FA6-A99B-3E7D-72CC-97456920D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174" y="776451"/>
            <a:ext cx="3390885" cy="17588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E3988A-8DCA-6FA8-BE9F-6679E0E90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694" y="1408667"/>
            <a:ext cx="2973109" cy="125932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8570DC4-4044-7FB4-93AE-60F2475CA8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779" y="4675583"/>
            <a:ext cx="1507067" cy="150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44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9FAC-6EA2-CFDF-755E-CC513777F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ADCAD83-E7D9-4E4B-A679-6E7D51EA7808}"/>
              </a:ext>
            </a:extLst>
          </p:cNvPr>
          <p:cNvSpPr/>
          <p:nvPr/>
        </p:nvSpPr>
        <p:spPr>
          <a:xfrm>
            <a:off x="3831183" y="912107"/>
            <a:ext cx="1571092" cy="350278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137546C-5B89-A784-DA40-08278318A402}"/>
              </a:ext>
            </a:extLst>
          </p:cNvPr>
          <p:cNvSpPr/>
          <p:nvPr/>
        </p:nvSpPr>
        <p:spPr>
          <a:xfrm>
            <a:off x="6455409" y="912107"/>
            <a:ext cx="1571092" cy="350278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9EA68D3-CA33-33AF-7D5A-0E1409232EEE}"/>
              </a:ext>
            </a:extLst>
          </p:cNvPr>
          <p:cNvSpPr/>
          <p:nvPr/>
        </p:nvSpPr>
        <p:spPr>
          <a:xfrm>
            <a:off x="9079635" y="912107"/>
            <a:ext cx="1571092" cy="350278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C7098D9-A84E-2DB1-52D2-BFDC19D86EEC}"/>
              </a:ext>
            </a:extLst>
          </p:cNvPr>
          <p:cNvSpPr/>
          <p:nvPr/>
        </p:nvSpPr>
        <p:spPr>
          <a:xfrm>
            <a:off x="325991" y="2241979"/>
            <a:ext cx="1719943" cy="84303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3B2F503-B005-E3C0-CDC0-631BD6F2EA8F}"/>
              </a:ext>
            </a:extLst>
          </p:cNvPr>
          <p:cNvCxnSpPr>
            <a:cxnSpLocks/>
          </p:cNvCxnSpPr>
          <p:nvPr/>
        </p:nvCxnSpPr>
        <p:spPr>
          <a:xfrm flipH="1">
            <a:off x="2188252" y="2663498"/>
            <a:ext cx="1489226" cy="0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6DAD6C-6FD3-D4CC-64A9-A5490B1CF5E3}"/>
              </a:ext>
            </a:extLst>
          </p:cNvPr>
          <p:cNvCxnSpPr>
            <a:cxnSpLocks/>
          </p:cNvCxnSpPr>
          <p:nvPr/>
        </p:nvCxnSpPr>
        <p:spPr>
          <a:xfrm flipH="1">
            <a:off x="5491356" y="2663498"/>
            <a:ext cx="819992" cy="0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E1728F4-D1B5-BE6C-1DEE-E40317FEA627}"/>
              </a:ext>
            </a:extLst>
          </p:cNvPr>
          <p:cNvCxnSpPr>
            <a:cxnSpLocks/>
          </p:cNvCxnSpPr>
          <p:nvPr/>
        </p:nvCxnSpPr>
        <p:spPr>
          <a:xfrm flipH="1">
            <a:off x="8178234" y="2676561"/>
            <a:ext cx="819992" cy="0"/>
          </a:xfrm>
          <a:prstGeom prst="straightConnector1">
            <a:avLst/>
          </a:prstGeom>
          <a:ln w="57150">
            <a:solidFill>
              <a:schemeClr val="accent2">
                <a:alpha val="6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9490C3F-6F8F-1E28-2231-59C939822CC4}"/>
              </a:ext>
            </a:extLst>
          </p:cNvPr>
          <p:cNvSpPr txBox="1"/>
          <p:nvPr/>
        </p:nvSpPr>
        <p:spPr>
          <a:xfrm>
            <a:off x="4037596" y="4641575"/>
            <a:ext cx="1158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UI (V+C)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3724E5-F70C-9504-B69C-435E0B276E80}"/>
              </a:ext>
            </a:extLst>
          </p:cNvPr>
          <p:cNvSpPr txBox="1"/>
          <p:nvPr/>
        </p:nvSpPr>
        <p:spPr>
          <a:xfrm>
            <a:off x="6661822" y="4641575"/>
            <a:ext cx="1364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 (C+M)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6E9C95-D452-D051-963D-9135BB769389}"/>
              </a:ext>
            </a:extLst>
          </p:cNvPr>
          <p:cNvSpPr txBox="1"/>
          <p:nvPr/>
        </p:nvSpPr>
        <p:spPr>
          <a:xfrm>
            <a:off x="9424360" y="4641575"/>
            <a:ext cx="1054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317613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9FAC-6EA2-CFDF-755E-CC513777F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99693AD-B257-D070-E1A9-64F056E03F2D}"/>
              </a:ext>
            </a:extLst>
          </p:cNvPr>
          <p:cNvSpPr/>
          <p:nvPr/>
        </p:nvSpPr>
        <p:spPr>
          <a:xfrm>
            <a:off x="4243299" y="2066236"/>
            <a:ext cx="3276600" cy="6640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F918D58-30CD-8E82-58ED-D47026773336}"/>
              </a:ext>
            </a:extLst>
          </p:cNvPr>
          <p:cNvSpPr/>
          <p:nvPr/>
        </p:nvSpPr>
        <p:spPr>
          <a:xfrm>
            <a:off x="4243299" y="3016920"/>
            <a:ext cx="3276600" cy="6640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4F440FB-69AD-CA57-516C-8A4C55004D37}"/>
              </a:ext>
            </a:extLst>
          </p:cNvPr>
          <p:cNvSpPr/>
          <p:nvPr/>
        </p:nvSpPr>
        <p:spPr>
          <a:xfrm>
            <a:off x="4243299" y="3967604"/>
            <a:ext cx="3276600" cy="6640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Repository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3238BD8-2BE2-F94C-9AAD-F0CF3D88318F}"/>
              </a:ext>
            </a:extLst>
          </p:cNvPr>
          <p:cNvSpPr/>
          <p:nvPr/>
        </p:nvSpPr>
        <p:spPr>
          <a:xfrm>
            <a:off x="5021627" y="398488"/>
            <a:ext cx="1719943" cy="84303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request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ABC2A97-E0C0-09F7-323B-8B36391CC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488" y="2500750"/>
            <a:ext cx="3789135" cy="18565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EDEC7F3-EC39-FCC3-3EB4-B38B15B09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757" y="259415"/>
            <a:ext cx="3276599" cy="246068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8D61715-3312-5BF4-74D0-B9F520757F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605" y="4137898"/>
            <a:ext cx="3276600" cy="185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6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1639</TotalTime>
  <Words>57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Slice</vt:lpstr>
      <vt:lpstr>Архитектура приложений</vt:lpstr>
      <vt:lpstr>Эволюция кода</vt:lpstr>
      <vt:lpstr>MVC</vt:lpstr>
      <vt:lpstr>Model</vt:lpstr>
      <vt:lpstr>View</vt:lpstr>
      <vt:lpstr>Controller</vt:lpstr>
      <vt:lpstr>MVC</vt:lpstr>
      <vt:lpstr>Web</vt:lpstr>
      <vt:lpstr>Backend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Seva Kabrits</dc:creator>
  <cp:lastModifiedBy>Seva Kabrits</cp:lastModifiedBy>
  <cp:revision>6</cp:revision>
  <dcterms:created xsi:type="dcterms:W3CDTF">2024-07-21T22:30:46Z</dcterms:created>
  <dcterms:modified xsi:type="dcterms:W3CDTF">2024-07-23T01:50:17Z</dcterms:modified>
</cp:coreProperties>
</file>

<file path=docProps/thumbnail.jpeg>
</file>